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2"/>
  </p:notesMasterIdLst>
  <p:handoutMasterIdLst>
    <p:handoutMasterId r:id="rId53"/>
  </p:handoutMasterIdLst>
  <p:sldIdLst>
    <p:sldId id="267" r:id="rId3"/>
    <p:sldId id="273" r:id="rId4"/>
    <p:sldId id="272" r:id="rId5"/>
    <p:sldId id="510" r:id="rId6"/>
    <p:sldId id="790" r:id="rId7"/>
    <p:sldId id="758" r:id="rId8"/>
    <p:sldId id="791" r:id="rId9"/>
    <p:sldId id="792" r:id="rId10"/>
    <p:sldId id="793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31" r:id="rId23"/>
    <p:sldId id="806" r:id="rId24"/>
    <p:sldId id="807" r:id="rId25"/>
    <p:sldId id="808" r:id="rId26"/>
    <p:sldId id="810" r:id="rId27"/>
    <p:sldId id="832" r:id="rId28"/>
    <p:sldId id="811" r:id="rId29"/>
    <p:sldId id="812" r:id="rId30"/>
    <p:sldId id="813" r:id="rId31"/>
    <p:sldId id="814" r:id="rId32"/>
    <p:sldId id="815" r:id="rId33"/>
    <p:sldId id="816" r:id="rId34"/>
    <p:sldId id="817" r:id="rId35"/>
    <p:sldId id="818" r:id="rId36"/>
    <p:sldId id="819" r:id="rId37"/>
    <p:sldId id="833" r:id="rId38"/>
    <p:sldId id="820" r:id="rId39"/>
    <p:sldId id="821" r:id="rId40"/>
    <p:sldId id="822" r:id="rId41"/>
    <p:sldId id="824" r:id="rId42"/>
    <p:sldId id="825" r:id="rId43"/>
    <p:sldId id="823" r:id="rId44"/>
    <p:sldId id="834" r:id="rId45"/>
    <p:sldId id="835" r:id="rId46"/>
    <p:sldId id="826" r:id="rId47"/>
    <p:sldId id="827" r:id="rId48"/>
    <p:sldId id="828" r:id="rId49"/>
    <p:sldId id="829" r:id="rId50"/>
    <p:sldId id="830" r:id="rId51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6370" autoAdjust="0"/>
  </p:normalViewPr>
  <p:slideViewPr>
    <p:cSldViewPr showGuides="1">
      <p:cViewPr varScale="1">
        <p:scale>
          <a:sx n="114" d="100"/>
          <a:sy n="114" d="100"/>
        </p:scale>
        <p:origin x="1458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hyperlink" Target="http://localhost:8001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png"/><Relationship Id="rId5" Type="http://schemas.openxmlformats.org/officeDocument/2006/relationships/hyperlink" Target="https://console.cloud.google.com/apis/credentials" TargetMode="Externa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hyperlink" Target="http://localhost:8001/" TargetMode="Externa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16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CF6B-2EDB-494D-9691-6DFFEDD68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정책 수정하기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권한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–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정책 메뉴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코드를 입력 후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Resource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자신의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바꿀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EEA3D9-90F1-4862-8924-F13045502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564895"/>
            <a:ext cx="2873307" cy="33700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ACB02E-09FA-491F-ADAF-E9973F030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0" y="2564895"/>
            <a:ext cx="4791300" cy="35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내 보안 자격 증명하기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상단 메뉴에서 계정 이름 클릭 후 내 보안 자격 증명 메뉴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자격 증명으로 계속 버튼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 서비스에서는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IAM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시작하기 버튼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누를것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384EEA-9B03-475E-9E29-33493AF2E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08" y="2392074"/>
            <a:ext cx="6917819" cy="2243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6F041-2110-4661-85BA-4A9CF4028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19" y="4731000"/>
            <a:ext cx="6479265" cy="21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액세스 키 발급받기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액세스 키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액세스 키는 다시 볼 수 없으므로 아래 그림의 키 파일 다운로드 버튼 눌러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C2F91B-763A-4DC3-A70A-37C397190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55462"/>
            <a:ext cx="6789085" cy="39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aws-sdk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도입하기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6249AA4-0F2C-4155-90EA-6D88EE82A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938" y="1788355"/>
            <a:ext cx="1809750" cy="495300"/>
          </a:xfrm>
          <a:prstGeom prst="rect">
            <a:avLst/>
          </a:prstGeom>
        </p:spPr>
      </p:pic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multer-s3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aws-sdk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패키지를 설치한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발급받은 보안 키 기입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773DE8-ED11-456C-B22B-B4289850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75" y="4076573"/>
            <a:ext cx="529590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F88B2-222A-4405-BF5F-3E67CC459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38" y="5157210"/>
            <a:ext cx="5305425" cy="1304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153DE-27BD-4D94-86FD-0B4AE0EFA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938" y="2334852"/>
            <a:ext cx="3461688" cy="16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aws-sdk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도입하기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651395" y="1355148"/>
            <a:ext cx="439930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AWS.config.update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관한 설정을 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(ap-northeast-2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서울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multer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multerS3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교체함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버킷은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여러분의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버킷명을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사용할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req.file.location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 주소가 담겨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84A998-0160-4DA1-BA8D-C8CA07520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980" y="1264425"/>
            <a:ext cx="1843424" cy="9918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841055-5318-4C5E-A6AF-2C258A05D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6" y="2256239"/>
            <a:ext cx="3398812" cy="460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5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 시도하기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5"/>
              </a:rPr>
              <a:t>http://localhost:8001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접속하여 로그인 후 이미지 업로드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업로드된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EDF36C-578A-486F-95BB-4A0936AA4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91" y="2104039"/>
            <a:ext cx="4206065" cy="1964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51CEC4-215A-40E1-A897-2E217DD74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698" y="2104039"/>
            <a:ext cx="4236220" cy="22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5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16.3 AWS Lambda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12012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리사이징을 위해 람다 사용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CPU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많이 사용하기 때문에 기존 서버로 작업하면 무리가 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CA9E6-FFF3-4446-8813-9F2F05D60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55462"/>
            <a:ext cx="53816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람다용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만든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97F9D-3054-4634-8DA0-01D5113F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149440"/>
            <a:ext cx="32575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3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sharp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리사이징하기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37813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Sharp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이미지 리사이징을 위한 라이브러리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exports.handler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람다 실행 부분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데이터 정보가 들어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s3.getObject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이미지를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가져옴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sharp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resize(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inside(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비율 유지하면서 꽉 차게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toFormat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확장자 지정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toBuffer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버퍼로 변환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S3.putObject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 데이터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callback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람다 종료 및 응답 데이터 전달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2F5AD0-6C4C-4874-9578-B070D0A2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6" y="1210228"/>
            <a:ext cx="3533868" cy="55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1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16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1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서버리스 이해하기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S3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Lambda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Google Cloud Storage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16.5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Google Cloud Functions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깃허브로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전송하기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aws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리파지토리로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올린 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Lightsail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인스턴스에서 클론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536DA-1B20-4338-BD6B-F9B5E477F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00790"/>
            <a:ext cx="5715000" cy="167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3F251-959D-4B34-8D5B-967C869BB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70" y="3411074"/>
            <a:ext cx="37719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압축해서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F3A9A-4602-4B94-ABFB-2F35762EA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5286375" cy="1123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BD4AF7-5D6F-4AAE-A2A9-28033AC7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2968928"/>
            <a:ext cx="6419850" cy="2343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694288-4765-4D35-B2E0-55D9A4A92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31" y="5340189"/>
            <a:ext cx="32861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람다 서비스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-Lambda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54413B-EE72-4FC8-BCF2-8010B379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40" y="1825029"/>
            <a:ext cx="78676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생성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B518C-7A62-4D9B-B773-9172BC29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1988825"/>
            <a:ext cx="81534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8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함수명은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런타임은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Node.js 12.x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역할은 템플릿에서 새 역할 생성 선택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S3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읽기 전용 권한 부여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8F782F-42AE-4EAA-A259-34D8EA26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2" y="2036690"/>
            <a:ext cx="7556862" cy="47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zip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코드 섹션에서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올린 파일을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</a:t>
            </a:r>
            <a:r>
              <a:rPr lang="ko-KR" altLang="en-US" sz="1800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</a:t>
            </a:r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.s3.</a:t>
            </a:r>
            <a:r>
              <a:rPr lang="ko-KR" altLang="en-US" sz="1800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지역명</a:t>
            </a:r>
            <a:r>
              <a:rPr lang="en-US" altLang="ko-KR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.amazonaws.com/</a:t>
            </a:r>
            <a:r>
              <a:rPr lang="ko-KR" altLang="en-US" sz="1800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FC881-040B-432D-9DC0-122D1F6E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59" y="2143061"/>
            <a:ext cx="6730333" cy="42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6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람다 기본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기본 설정 섹션에서 편집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핸들러는</a:t>
            </a:r>
            <a:r>
              <a:rPr lang="ko-KR" altLang="en-US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함수명</a:t>
            </a:r>
            <a:r>
              <a:rPr lang="en-US" altLang="ko-KR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ko-KR" altLang="en-US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en-US" altLang="ko-KR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b="0" i="0" u="none" strike="noStrike" baseline="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index.handler</a:t>
            </a:r>
            <a:r>
              <a:rPr lang="en-US" altLang="ko-KR" b="0" i="0" u="none" strike="noStrike" baseline="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메모리나 제한 시간은 부족한 경우에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늘려주기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역할은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S3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읽기 전용 권한 부여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109537-2739-4E47-97BC-4C2EBEDC1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75" y="2655863"/>
            <a:ext cx="80867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트리거로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좌측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트리거로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F178DA-D1A1-4CED-8E86-98AF92A86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9" y="1816004"/>
            <a:ext cx="80867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트리거 상세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객체 생성 이벤트를 선택하고 접미사에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original/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누른 후 저장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E31CF-CA6D-4B58-A18A-16C9B171F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2993"/>
            <a:ext cx="7028054" cy="50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6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람다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부분을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thumb(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리사이징 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폴더로 교체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2E412-22C5-4DC7-BF82-C9476EAE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84" y="1931218"/>
            <a:ext cx="4109261" cy="353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F04EB4-98D9-459A-81AF-98E7EE11F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570" y="2314360"/>
            <a:ext cx="3934923" cy="949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5A059F-3553-459F-961B-8E1DC0A1A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784" y="3487589"/>
            <a:ext cx="4015966" cy="13815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69247B-84E6-4D7C-9422-A621B2473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74" y="5060216"/>
            <a:ext cx="4198312" cy="16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8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16.1 </a:t>
            </a:r>
            <a:r>
              <a:rPr lang="ko-KR" altLang="en-US" dirty="0"/>
              <a:t>서버리스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16.3 AWS Lambda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람다를 통해 이미지 리사이징 된 것 확인하기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B2F567-5D34-4DB1-A7DD-85B3248E3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20" y="1801145"/>
            <a:ext cx="4302366" cy="3255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303CA-EFE5-48A6-BD38-C486F8BD1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749" y="1931218"/>
            <a:ext cx="4422342" cy="17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0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16.4 Google Cloud Storage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214608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Cloud 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좌측 메뉴에서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선택한 후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EE597-37BC-40E8-AF50-A49F3487C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32" y="1758397"/>
            <a:ext cx="8143875" cy="3857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26AF30-3253-4708-A55A-5205A0BD0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32" y="5675673"/>
            <a:ext cx="81057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2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Cloud Storage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이름은 고유해야 하므로 고유한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이름 정한 후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A1415-E063-4E71-877C-2DBDE66F3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63" y="1758397"/>
            <a:ext cx="81153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71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권한 수정하기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우측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메뉴에서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권한 수정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구성원 추가에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allUsers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저장소 개체 뷰어 선택 후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D74C-6443-4F9E-A4ED-A2D47CF8F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046432"/>
            <a:ext cx="5385644" cy="2396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304F92-8327-4A7A-9D34-4003F96A8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66" y="4480049"/>
            <a:ext cx="5385644" cy="22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스토리지 키 발급받기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  <a:hlinkClick r:id="rId5"/>
              </a:rPr>
              <a:t>https://console.cloud.google.com/apis/credentials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접속하기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인증 정보 화면에서 서비스 계정 키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4E00D9-1414-40B1-A1CC-AD08E4C9C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60" y="2448792"/>
            <a:ext cx="4298587" cy="224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69533E-02EF-4250-B990-44422E3E2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362" y="2448792"/>
            <a:ext cx="4484712" cy="25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0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스토리지 키 발급받기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 버튼으로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json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파일 다운로드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후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NodeBird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폴더로 복사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2F55DF-4C76-44D0-A552-B664452F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4" y="1816004"/>
            <a:ext cx="4314788" cy="2477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7FAA9C-15CA-4513-B7CE-47007A3ED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427" y="1816004"/>
            <a:ext cx="4683526" cy="26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8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클라우드 스토리지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147704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multer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-google-storage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axios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routes/post.js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multer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-google-storage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multer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다운받은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이름을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keyFilename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projectId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프로젝트의 아이디 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메뉴의 프로젝트 정보 섹션에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0EC6B-002C-4E1F-B671-CA094B352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29" y="1239934"/>
            <a:ext cx="3703940" cy="46075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CC5FC-0908-46A1-9702-B842F57C9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14" y="5820905"/>
            <a:ext cx="1918123" cy="6553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45D946-9634-4F3A-9B57-980CFE46B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31" y="3543703"/>
            <a:ext cx="3962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4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 시도하기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16.4 Google Cloud Storage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5"/>
              </a:rPr>
              <a:t>http://localhost:8001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접속하여 로그인 후 이미지 업로드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클라우드 스토리지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이미지가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업로드된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702A3D-DD29-4D14-B725-E9DA3C700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2046432"/>
            <a:ext cx="4205311" cy="1941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F6895F-F413-49C7-BB96-0BFD7C72B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533" y="4039702"/>
            <a:ext cx="6323373" cy="27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4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16.5 Google Cloud Functions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39230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서버리스 컴퓨팅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서버리스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(serverless,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server+less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없다는 뜻이지만 서버가 없는 것은 아니고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서버를 직접 운영하지 않아도 된다는 뜻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개발자는 자신의 서비스 로직 작성에만 집중할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단순히 코드를 업로드한 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사용량에 따라 요금을 지불하면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함수처럼 호출할 때만 실행됨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FaaS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(Function as a Service))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 작동할 필요가 없는 서버인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서버리스 컴퓨팅을 사용하면 요금 절약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Lambda, GCP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Functions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Firebase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유명함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활용해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업로드하는 이미지를 리사이징 및 저장할 것임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서버리스</a:t>
            </a:r>
          </a:p>
        </p:txBody>
      </p:sp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이미지 리사이징을 위해 </a:t>
            </a:r>
            <a:r>
              <a:rPr lang="ko-KR" altLang="en-US" dirty="0" err="1">
                <a:solidFill>
                  <a:schemeClr val="tx1"/>
                </a:solidFill>
              </a:rPr>
              <a:t>펑션</a:t>
            </a:r>
            <a:r>
              <a:rPr lang="ko-KR" altLang="en-US" dirty="0">
                <a:solidFill>
                  <a:schemeClr val="tx1"/>
                </a:solidFill>
              </a:rPr>
              <a:t> 사용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리사이징은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CPU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많이 사용하기 때문에 기존 서버로 작업하면 무리가 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Functions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기능을 사용해 필요할 때만 서버를 실행해서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8DF84-6196-4CF1-A112-B9520D5F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82457"/>
            <a:ext cx="64389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펑션용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package.json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작성하기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안에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478F02-80B9-4BA3-B26C-958E8210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798637"/>
            <a:ext cx="4619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9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펑션으로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이미지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리사이징하기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451345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resizeAndUpload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메서드에 코드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storage.bucket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).file(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파일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읽어들임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sharp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이미지 리사이징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writeStream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파일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resolve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응답 마무리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14DE4-6F3B-410A-B2D5-4E32D7829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498" y="1539948"/>
            <a:ext cx="2937957" cy="9395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2FFB18-B2F0-46F2-8B00-489A1446E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284" y="2499195"/>
            <a:ext cx="3551526" cy="38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깃허브로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전송하기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리포지터리로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올린 후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컴퓨트엔진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인스턴스에서 클론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클라우드 스토리지로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F5FE5-A223-41FA-85F3-A5E9F6DC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71" y="1791823"/>
            <a:ext cx="5715000" cy="1619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C489F7-4D9A-4863-86D5-A8350568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71" y="3569676"/>
            <a:ext cx="3810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63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코드 압축해서 클라우드 스토리지로 보내기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압축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AF7CC-E0B9-4BFC-AF73-0E4325B6A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5276850" cy="1390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0068B2-FF76-484E-A8D1-E72CDBBF6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8" y="3327641"/>
            <a:ext cx="34194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9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GCP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웹사이트 좌측 메뉴에서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Cloud Functions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선택한 후 함수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3432E4-5866-4111-B9A9-233DBFBC1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58397"/>
            <a:ext cx="6800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8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새 함수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만들기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37E08-A632-47DF-AECA-B84A39ADB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73611"/>
            <a:ext cx="6781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0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설정하기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09" y="1355148"/>
            <a:ext cx="8105495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함수 이름은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gcp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-upload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Cloud Storage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트리거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버킷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아까 업로드한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zip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실행할 함수 이름은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resizeAndUpload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만들기 버튼으로 설정 완료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CAE47-C1DE-4695-AF83-869D90C05E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89"/>
          <a:stretch/>
        </p:blipFill>
        <p:spPr>
          <a:xfrm>
            <a:off x="4744821" y="1386605"/>
            <a:ext cx="2765136" cy="53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original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부분을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thumb(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리사이징 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폴더로 교체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C490F-15B2-4D09-9720-465095C4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758397"/>
            <a:ext cx="4550953" cy="1401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31AE7-4369-463D-A1C1-8E33BACC9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32" y="3256179"/>
            <a:ext cx="3944072" cy="155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F8CD24-6377-4A99-B49C-44EDA7DFD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91" y="4937672"/>
            <a:ext cx="4357303" cy="16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15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이미지 업로드하기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16.5 Google Cloud Functions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5C588C-4196-4AFC-A071-23AF814D6397}"/>
              </a:ext>
            </a:extLst>
          </p:cNvPr>
          <p:cNvSpPr txBox="1">
            <a:spLocks/>
          </p:cNvSpPr>
          <p:nvPr/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345E6B0-5410-4026-9971-BDE924940927}"/>
              </a:ext>
            </a:extLst>
          </p:cNvPr>
          <p:cNvSpPr txBox="1">
            <a:spLocks/>
          </p:cNvSpPr>
          <p:nvPr/>
        </p:nvSpPr>
        <p:spPr>
          <a:xfrm>
            <a:off x="539510" y="1355148"/>
            <a:ext cx="8072458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펑션을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통해 이미지 리사이징 된 것 확인하기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F2575-6AFB-4644-A6E3-DB865FD9D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6"/>
            <a:ext cx="6579494" cy="2267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746582-C35F-4830-820A-53BE48ABA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20" y="4025603"/>
            <a:ext cx="6579494" cy="249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16.2 AWS S3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87679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AWS S3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스토리지 섹션의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S3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선택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CF732-6233-4279-9C88-357811F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" y="1810490"/>
            <a:ext cx="7762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만들기나 시작하기 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6C549-A46B-43FF-BCB9-56BD81F89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06643"/>
            <a:ext cx="7772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리전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이름은 고유해야 하므로 고유한 이름을 사용할 것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이름만 정하고 계속 다음 버튼을 눌러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넘어감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권한에서 모든 퍼블릭 액세스 차단 체크박스 해제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B2363-5EE0-477B-99F4-4B74C3332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28" y="2795323"/>
            <a:ext cx="4409138" cy="3221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104B5-FE7E-4816-85E1-BFA7CE24D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602" y="2791571"/>
            <a:ext cx="4409137" cy="32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6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화면이 뜨면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nodebird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버킷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16.2 AWS S3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F7822-4F73-4588-A771-835575375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2057400"/>
            <a:ext cx="78676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71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13247</TotalTime>
  <Words>1235</Words>
  <Application>Microsoft Office PowerPoint</Application>
  <PresentationFormat>화면 슬라이드 쇼(4:3)</PresentationFormat>
  <Paragraphs>213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16장</vt:lpstr>
      <vt:lpstr>16장</vt:lpstr>
      <vt:lpstr>16.1 서버리스 이해하기</vt:lpstr>
      <vt:lpstr>1. 서버리스 컴퓨팅 이해하기</vt:lpstr>
      <vt:lpstr>16.2 AWS S3 사용하기</vt:lpstr>
      <vt:lpstr>1. AWS S3 사용해보기</vt:lpstr>
      <vt:lpstr>2. 버킷 만들기</vt:lpstr>
      <vt:lpstr>3. 버킷 리전 설정하기</vt:lpstr>
      <vt:lpstr>4. 버킷 생성 확인하기</vt:lpstr>
      <vt:lpstr>5. 버킷 정책 수정하기</vt:lpstr>
      <vt:lpstr>6. 내 보안 자격 증명하기</vt:lpstr>
      <vt:lpstr>7. 액세스 키 발급받기</vt:lpstr>
      <vt:lpstr>9. aws-sdk로 S3 도입하기</vt:lpstr>
      <vt:lpstr>10. aws-sdk로 S3 도입하기</vt:lpstr>
      <vt:lpstr>11. 이미지 업로드 시도하기</vt:lpstr>
      <vt:lpstr>16.3 AWS Lambda 사용하기</vt:lpstr>
      <vt:lpstr>1. 이미지 리사이징을 위해 람다 사용</vt:lpstr>
      <vt:lpstr>2. 람다용 package.json 작성하기</vt:lpstr>
      <vt:lpstr>3. sharp로 리사이징하기</vt:lpstr>
      <vt:lpstr>4. 코드 깃허브로 전송하기</vt:lpstr>
      <vt:lpstr>5. 코드 압축해서 S3로 보내기</vt:lpstr>
      <vt:lpstr>6. 람다 서비스 설정하기</vt:lpstr>
      <vt:lpstr>7. 새 함수 만들기</vt:lpstr>
      <vt:lpstr>8. 새 함수 만들기</vt:lpstr>
      <vt:lpstr>9. zip 파일 업로드하기</vt:lpstr>
      <vt:lpstr>10. 람다 기본 설정하기</vt:lpstr>
      <vt:lpstr>11. S3를 트리거로 설정하기</vt:lpstr>
      <vt:lpstr>12. 트리거 상세 설정하기</vt:lpstr>
      <vt:lpstr>13. NodeBird에 람다 연결하기</vt:lpstr>
      <vt:lpstr>14. 이미지 업로드하기</vt:lpstr>
      <vt:lpstr>16.4 Google Cloud Storage 사용하기</vt:lpstr>
      <vt:lpstr>1. Cloud Storage 이용하기</vt:lpstr>
      <vt:lpstr>2. Cloud Storage 버킷 만들기</vt:lpstr>
      <vt:lpstr>3. 버킷 권한 수정하기</vt:lpstr>
      <vt:lpstr>4. 클라우드 스토리지 키 발급받기</vt:lpstr>
      <vt:lpstr>5. 클라우드 스토리지 키 발급받기</vt:lpstr>
      <vt:lpstr>6. 클라우드 스토리지 연결하기</vt:lpstr>
      <vt:lpstr>11. 이미지 업로드 시도하기</vt:lpstr>
      <vt:lpstr>16.5 Google Cloud Functions 사용하기</vt:lpstr>
      <vt:lpstr>1. 이미지 리사이징을 위해 펑션 사용</vt:lpstr>
      <vt:lpstr>2. 펑션용 package.json 작성하기</vt:lpstr>
      <vt:lpstr>3. 펑션으로 이미지 리사이징하기</vt:lpstr>
      <vt:lpstr>4. 코드 깃허브로 전송하기</vt:lpstr>
      <vt:lpstr>5. 코드 압축해서 클라우드 스토리지로 보내기</vt:lpstr>
      <vt:lpstr>6. 펑션 이용하기</vt:lpstr>
      <vt:lpstr>7. 새 함수 만들기</vt:lpstr>
      <vt:lpstr>8. 함수 설정하기</vt:lpstr>
      <vt:lpstr>9. NodeBird에 펑션 연결하기</vt:lpstr>
      <vt:lpstr>10. 이미지 업로드하기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367</cp:revision>
  <cp:lastPrinted>2016-08-10T06:58:55Z</cp:lastPrinted>
  <dcterms:created xsi:type="dcterms:W3CDTF">2013-04-05T19:58:06Z</dcterms:created>
  <dcterms:modified xsi:type="dcterms:W3CDTF">2020-07-31T15:31:46Z</dcterms:modified>
</cp:coreProperties>
</file>